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007" y="802298"/>
            <a:ext cx="11181804" cy="161433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Паспорт доступности объекта </a:t>
            </a:r>
            <a:br>
              <a:rPr lang="ru-RU" sz="4000" dirty="0" smtClean="0"/>
            </a:br>
            <a:r>
              <a:rPr lang="ru-RU" sz="4000" dirty="0" smtClean="0"/>
              <a:t>МОУ ДО «Детский морской центр»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Г. Ярославль, ул. Революционная, д.4а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37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5185" y="-979714"/>
            <a:ext cx="6662057" cy="862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1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6"/>
          <a:stretch/>
        </p:blipFill>
        <p:spPr>
          <a:xfrm rot="5400000">
            <a:off x="2849879" y="-1230596"/>
            <a:ext cx="6413865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7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"/>
          <a:stretch/>
        </p:blipFill>
        <p:spPr>
          <a:xfrm rot="5400000">
            <a:off x="2928255" y="-1269785"/>
            <a:ext cx="6335488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8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1"/>
          <a:stretch/>
        </p:blipFill>
        <p:spPr>
          <a:xfrm rot="5400000">
            <a:off x="2947849" y="-1289379"/>
            <a:ext cx="6296299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0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5"/>
          <a:stretch/>
        </p:blipFill>
        <p:spPr>
          <a:xfrm rot="5400000">
            <a:off x="2934786" y="-1276316"/>
            <a:ext cx="6322425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8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1"/>
          <a:stretch/>
        </p:blipFill>
        <p:spPr>
          <a:xfrm rot="5400000">
            <a:off x="2960912" y="-1302442"/>
            <a:ext cx="6270173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6"/>
          <a:stretch/>
        </p:blipFill>
        <p:spPr>
          <a:xfrm rot="5400000">
            <a:off x="2882535" y="-1224065"/>
            <a:ext cx="6426928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6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6"/>
          <a:stretch/>
        </p:blipFill>
        <p:spPr>
          <a:xfrm rot="5400000">
            <a:off x="2889066" y="-1230596"/>
            <a:ext cx="6413865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7375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7</TotalTime>
  <Words>12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Паспорт доступности объекта  МОУ ДО «Детский морской центр»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доступности объекта  МОУ ДО «Детский морской центр»</dc:title>
  <dc:creator>USER</dc:creator>
  <cp:lastModifiedBy>USER</cp:lastModifiedBy>
  <cp:revision>1</cp:revision>
  <dcterms:created xsi:type="dcterms:W3CDTF">2020-12-25T12:21:48Z</dcterms:created>
  <dcterms:modified xsi:type="dcterms:W3CDTF">2020-12-25T12:29:05Z</dcterms:modified>
</cp:coreProperties>
</file>